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53" r:id="rId1"/>
  </p:sldMasterIdLst>
  <p:notesMasterIdLst>
    <p:notesMasterId r:id="rId9"/>
  </p:notesMasterIdLst>
  <p:sldIdLst>
    <p:sldId id="341" r:id="rId2"/>
    <p:sldId id="354" r:id="rId3"/>
    <p:sldId id="336" r:id="rId4"/>
    <p:sldId id="342" r:id="rId5"/>
    <p:sldId id="343" r:id="rId6"/>
    <p:sldId id="358" r:id="rId7"/>
    <p:sldId id="35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341"/>
            <p14:sldId id="354"/>
            <p14:sldId id="336"/>
            <p14:sldId id="342"/>
            <p14:sldId id="343"/>
            <p14:sldId id="358"/>
            <p14:sldId id="3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8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38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2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998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1835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48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687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4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64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91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4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295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4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85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6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01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54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04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737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54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  <p:sldLayoutId id="2147484365" r:id="rId12"/>
    <p:sldLayoutId id="2147484366" r:id="rId13"/>
    <p:sldLayoutId id="2147484367" r:id="rId14"/>
    <p:sldLayoutId id="2147484368" r:id="rId15"/>
    <p:sldLayoutId id="2147484369" r:id="rId16"/>
    <p:sldLayoutId id="214748437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jjPfLhJbdc0" TargetMode="Externa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19AD6A-5786-4748-9E23-E0FB3DB43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939" y="850343"/>
            <a:ext cx="8610600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	Council Meeting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C3E7-1764-4ED1-8D38-1FD521143EF6}"/>
              </a:ext>
            </a:extLst>
          </p:cNvPr>
          <p:cNvSpPr txBox="1"/>
          <p:nvPr/>
        </p:nvSpPr>
        <p:spPr>
          <a:xfrm>
            <a:off x="2922954" y="3244334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Algerian" panose="04020705040A02060702" pitchFamily="82" charset="0"/>
              </a:rPr>
              <a:t>5/18/2023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4966AB-63E6-46ED-B71A-3054C8B98BA4}"/>
              </a:ext>
            </a:extLst>
          </p:cNvPr>
          <p:cNvSpPr txBox="1"/>
          <p:nvPr/>
        </p:nvSpPr>
        <p:spPr>
          <a:xfrm>
            <a:off x="2906583" y="989925"/>
            <a:ext cx="6094520" cy="60611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MAY 19, 2023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 TO ORDER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PLEDGE OF ALLEGIANCE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ROLL CALL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PREVIOUS MEETING MINUTES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TREASURER REPORT/BILLS PAYABLE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SECRETARY REPORT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CORRESPONDENCE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</a:t>
            </a:r>
            <a:r>
              <a:rPr lang="en-US" sz="10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COMMMENT</a:t>
            </a:r>
            <a:endParaRPr lang="en-US" sz="10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 REPORTS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POLICE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FIRE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SOLICITOR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CODE ENFORCEMENT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ZONING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ENGINEER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TAX COLLECTOR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MAYOR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COMMITTEE REPORTS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SAFETY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PLANNING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FINANCE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SHADE TREE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MS4</a:t>
            </a:r>
            <a:endParaRPr lang="en-US" sz="10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DPW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PAVE CUT ORDINANCE REVIEW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WOODLANDS SEWER PROJECT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DPW GARAGE FLOOR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RIVERVIEW WINERY REQUEST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BRIDGE STREET PARKING ORDINANCE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EXECUTIVE SESSION-PERSONNEL/LEGAL MATTERS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OLD BUSINESS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0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BUSINESS</a:t>
            </a:r>
          </a:p>
          <a:p>
            <a:pPr marL="6350" marR="0" indent="-6350" algn="ctr">
              <a:lnSpc>
                <a:spcPct val="107000"/>
              </a:lnSpc>
              <a:spcBef>
                <a:spcPts val="0"/>
              </a:spcBef>
              <a:spcAft>
                <a:spcPts val="1015"/>
              </a:spcAft>
            </a:pPr>
            <a:endParaRPr lang="en-US" sz="1050" b="1" kern="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16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</a:rPr>
              <a:t>4/20/2023</a:t>
            </a:r>
            <a:endParaRPr lang="en-US" sz="20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8C9768-25E0-44EE-BF74-B1C9C67B89D6}"/>
              </a:ext>
            </a:extLst>
          </p:cNvPr>
          <p:cNvSpPr txBox="1"/>
          <p:nvPr/>
        </p:nvSpPr>
        <p:spPr>
          <a:xfrm>
            <a:off x="2464732" y="1903516"/>
            <a:ext cx="609452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Checking/Savings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American Rescue Plan Fund			   135,713.33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DPW 				     10,728.61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Police 				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5,091.82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Crime Watch Fund 						   222.69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Community 			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217,656.24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FNB 						6,550.21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Holiday Lights Fund 						1,459.09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1939683" y="963685"/>
            <a:ext cx="8100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40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034A90-AC52-4004-A507-AC6F3D80C1FD}"/>
              </a:ext>
            </a:extLst>
          </p:cNvPr>
          <p:cNvSpPr txBox="1"/>
          <p:nvPr/>
        </p:nvSpPr>
        <p:spPr>
          <a:xfrm>
            <a:off x="3118281" y="1720840"/>
            <a:ext cx="60945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General Fund 				 1,028.45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Liquid Fuels 				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22,644.34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Paving Fund 					 1,039.14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Recycling 					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   113.60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Refuse 						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   161.97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Liquid Fuels - FNB 					 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58,371.05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Petty Cash 								    223.00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Recreations Fund 					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26,661.85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Recycling - Community 			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        1,926.07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Refuse Checking - FNB 				     178016.29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Total Checking/Savings 				     667,607.75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8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4F200-B419-4175-A04A-F79DD4FA4219}"/>
              </a:ext>
            </a:extLst>
          </p:cNvPr>
          <p:cNvSpPr txBox="1"/>
          <p:nvPr/>
        </p:nvSpPr>
        <p:spPr>
          <a:xfrm>
            <a:off x="1146898" y="2764477"/>
            <a:ext cx="91272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200000 · Accounts Payable 	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  15,850.53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just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							Long Term Debt		   239,813.15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3ADC4F6-1866-43C5-838C-776731733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chemeClr val="bg2">
                    <a:lumMod val="75000"/>
                  </a:schemeClr>
                </a:solidFill>
              </a:rPr>
              <a:t>MS4 Minute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C3E358A-3D64-4E32-A41E-5B32D6269A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err="1">
                <a:hlinkClick r:id="rId2"/>
              </a:rPr>
              <a:t>youtu.be</a:t>
            </a:r>
            <a:r>
              <a:rPr lang="en-US" dirty="0">
                <a:hlinkClick r:id="rId2"/>
              </a:rPr>
              <a:t>/</a:t>
            </a:r>
            <a:r>
              <a:rPr lang="en-US" dirty="0" err="1">
                <a:hlinkClick r:id="rId2"/>
              </a:rPr>
              <a:t>jjPfLhJbdc0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213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BF8B-0DF7-4ACE-B1F3-847B344A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3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11429</TotalTime>
  <Words>306</Words>
  <Application>Microsoft Office PowerPoint</Application>
  <PresentationFormat>Widescreen</PresentationFormat>
  <Paragraphs>68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Algerian</vt:lpstr>
      <vt:lpstr>Arial</vt:lpstr>
      <vt:lpstr>Calibri</vt:lpstr>
      <vt:lpstr>Century Gothic</vt:lpstr>
      <vt:lpstr>Copperplate Gothic Bold</vt:lpstr>
      <vt:lpstr>Symbol</vt:lpstr>
      <vt:lpstr>Wingdings 3</vt:lpstr>
      <vt:lpstr>Slice</vt:lpstr>
      <vt:lpstr>Jermyn Borough  Council Meeting</vt:lpstr>
      <vt:lpstr>Meeting Agenda</vt:lpstr>
      <vt:lpstr>PowerPoint Presentation</vt:lpstr>
      <vt:lpstr>PowerPoint Presentation</vt:lpstr>
      <vt:lpstr>PowerPoint Presentation</vt:lpstr>
      <vt:lpstr>MS4 Minute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Shannon Lee</cp:lastModifiedBy>
  <cp:revision>178</cp:revision>
  <dcterms:created xsi:type="dcterms:W3CDTF">2019-10-03T16:39:17Z</dcterms:created>
  <dcterms:modified xsi:type="dcterms:W3CDTF">2023-05-19T13:25:17Z</dcterms:modified>
</cp:coreProperties>
</file>